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5" r:id="rId5"/>
    <p:sldId id="280" r:id="rId6"/>
    <p:sldId id="321" r:id="rId7"/>
    <p:sldId id="289" r:id="rId8"/>
    <p:sldId id="286" r:id="rId9"/>
    <p:sldId id="295" r:id="rId10"/>
    <p:sldId id="290" r:id="rId11"/>
    <p:sldId id="324" r:id="rId12"/>
    <p:sldId id="294" r:id="rId13"/>
    <p:sldId id="325" r:id="rId14"/>
    <p:sldId id="362" r:id="rId15"/>
    <p:sldId id="287" r:id="rId16"/>
    <p:sldId id="338" r:id="rId17"/>
    <p:sldId id="350" r:id="rId18"/>
    <p:sldId id="351" r:id="rId19"/>
    <p:sldId id="340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  <p:sldId id="341" r:id="rId29"/>
    <p:sldId id="314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EEE43-3327-423D-89BE-83B142D74BE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20D95-8827-4325-A853-13203D1E06E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পরিফেরা</a:t>
          </a:r>
          <a:endParaRPr lang="en-US" dirty="0"/>
        </a:p>
      </dgm:t>
    </dgm:pt>
    <dgm:pt modelId="{DD0DD7C2-FC88-4D56-968E-840B80B02519}" type="parTrans" cxnId="{C9675785-85DD-4069-9E8B-59FD45240DD5}">
      <dgm:prSet/>
      <dgm:spPr/>
      <dgm:t>
        <a:bodyPr/>
        <a:lstStyle/>
        <a:p>
          <a:endParaRPr lang="en-US"/>
        </a:p>
      </dgm:t>
    </dgm:pt>
    <dgm:pt modelId="{FE715ED8-4C0E-40B3-ADE7-05FE2E2EF76A}" type="sibTrans" cxnId="{C9675785-85DD-4069-9E8B-59FD45240DD5}">
      <dgm:prSet/>
      <dgm:spPr/>
      <dgm:t>
        <a:bodyPr/>
        <a:lstStyle/>
        <a:p>
          <a:endParaRPr lang="en-US"/>
        </a:p>
      </dgm:t>
    </dgm:pt>
    <dgm:pt modelId="{1AAF66EC-C178-402A-9F52-2AAA0DA8C48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নেমাটোডা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2DD4A84-FEC3-4844-AD00-161ECA252CDE}" type="parTrans" cxnId="{E26BBEAA-01CA-4C80-81BF-80DD8CDCA17C}">
      <dgm:prSet/>
      <dgm:spPr/>
      <dgm:t>
        <a:bodyPr/>
        <a:lstStyle/>
        <a:p>
          <a:endParaRPr lang="en-US"/>
        </a:p>
      </dgm:t>
    </dgm:pt>
    <dgm:pt modelId="{8FCA689D-66F7-4AE1-95D8-C5F3683BBAEF}" type="sibTrans" cxnId="{E26BBEAA-01CA-4C80-81BF-80DD8CDCA17C}">
      <dgm:prSet/>
      <dgm:spPr/>
      <dgm:t>
        <a:bodyPr/>
        <a:lstStyle/>
        <a:p>
          <a:endParaRPr lang="en-US"/>
        </a:p>
      </dgm:t>
    </dgm:pt>
    <dgm:pt modelId="{82324801-F2F4-440F-A106-9817C8930E6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মলাস্কা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888F65-20A3-43D6-BF47-9E3C97B4AAC9}" type="parTrans" cxnId="{A0D0EE2A-26A6-4664-9A9F-4038EFC20E93}">
      <dgm:prSet/>
      <dgm:spPr/>
      <dgm:t>
        <a:bodyPr/>
        <a:lstStyle/>
        <a:p>
          <a:endParaRPr lang="en-US"/>
        </a:p>
      </dgm:t>
    </dgm:pt>
    <dgm:pt modelId="{B395D239-FACB-46CC-B4EF-A7263301C432}" type="sibTrans" cxnId="{A0D0EE2A-26A6-4664-9A9F-4038EFC20E93}">
      <dgm:prSet/>
      <dgm:spPr/>
      <dgm:t>
        <a:bodyPr/>
        <a:lstStyle/>
        <a:p>
          <a:endParaRPr lang="en-US"/>
        </a:p>
      </dgm:t>
    </dgm:pt>
    <dgm:pt modelId="{BA3B520B-D150-46FA-BB4D-47D3B649E1A6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একাইনোডামাটা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EF43CF4-C040-4CCA-929A-BC72A3A1CE20}" type="parTrans" cxnId="{8B1E9EFB-96D5-4BEA-8286-9CCD09E2A825}">
      <dgm:prSet/>
      <dgm:spPr/>
      <dgm:t>
        <a:bodyPr/>
        <a:lstStyle/>
        <a:p>
          <a:endParaRPr lang="en-US"/>
        </a:p>
      </dgm:t>
    </dgm:pt>
    <dgm:pt modelId="{0EAD3E93-3A81-47D4-98BF-CE693599B1C5}" type="sibTrans" cxnId="{8B1E9EFB-96D5-4BEA-8286-9CCD09E2A825}">
      <dgm:prSet/>
      <dgm:spPr/>
      <dgm:t>
        <a:bodyPr/>
        <a:lstStyle/>
        <a:p>
          <a:endParaRPr lang="en-US"/>
        </a:p>
      </dgm:t>
    </dgm:pt>
    <dgm:pt modelId="{434D232C-44C7-44E4-BE6C-C8AE9CA113C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অ্যানিলিডা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EBCAF7-A3E5-4F65-9300-20DC23F8450C}" type="parTrans" cxnId="{EE476749-8567-47CD-9E72-D31A63A022CA}">
      <dgm:prSet/>
      <dgm:spPr/>
      <dgm:t>
        <a:bodyPr/>
        <a:lstStyle/>
        <a:p>
          <a:endParaRPr lang="en-US"/>
        </a:p>
      </dgm:t>
    </dgm:pt>
    <dgm:pt modelId="{133080F4-40BE-47B7-AB42-E1872AF74311}" type="sibTrans" cxnId="{EE476749-8567-47CD-9E72-D31A63A022CA}">
      <dgm:prSet/>
      <dgm:spPr/>
      <dgm:t>
        <a:bodyPr/>
        <a:lstStyle/>
        <a:p>
          <a:endParaRPr lang="en-US"/>
        </a:p>
      </dgm:t>
    </dgm:pt>
    <dgm:pt modelId="{AD08516A-1FDB-42F3-9F01-1D69EE9B00D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নিডারিয়া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84298B-F444-4C85-AC86-0821C3DEDAE0}" type="parTrans" cxnId="{CD5AB8D9-CA49-49E4-B7E6-AB3A660A5911}">
      <dgm:prSet/>
      <dgm:spPr/>
      <dgm:t>
        <a:bodyPr/>
        <a:lstStyle/>
        <a:p>
          <a:endParaRPr lang="en-US"/>
        </a:p>
      </dgm:t>
    </dgm:pt>
    <dgm:pt modelId="{DFB38890-9ACF-4DAD-8E04-0744D0F1FB6D}" type="sibTrans" cxnId="{CD5AB8D9-CA49-49E4-B7E6-AB3A660A5911}">
      <dgm:prSet/>
      <dgm:spPr/>
      <dgm:t>
        <a:bodyPr/>
        <a:lstStyle/>
        <a:p>
          <a:endParaRPr lang="en-US"/>
        </a:p>
      </dgm:t>
    </dgm:pt>
    <dgm:pt modelId="{526121B6-6B08-4EA4-80C3-F7E4B07C798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প্লাটিহেল মিনথিস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AB9C6A0-AB91-4684-A902-02ACF70AB228}" type="parTrans" cxnId="{358A1E3E-0F42-499E-96D3-83B04F9D131A}">
      <dgm:prSet/>
      <dgm:spPr/>
      <dgm:t>
        <a:bodyPr/>
        <a:lstStyle/>
        <a:p>
          <a:endParaRPr lang="en-US"/>
        </a:p>
      </dgm:t>
    </dgm:pt>
    <dgm:pt modelId="{B126EF3F-A59B-44A7-9EF9-F378B96E4B6B}" type="sibTrans" cxnId="{358A1E3E-0F42-499E-96D3-83B04F9D131A}">
      <dgm:prSet/>
      <dgm:spPr/>
      <dgm:t>
        <a:bodyPr/>
        <a:lstStyle/>
        <a:p>
          <a:endParaRPr lang="en-US"/>
        </a:p>
      </dgm:t>
    </dgm:pt>
    <dgm:pt modelId="{7F2FCCEB-2479-4552-A4BF-408F761381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আর্থোপোডা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4349F01-D358-42C8-950C-FEDA9611E575}" type="parTrans" cxnId="{7C6BE375-40D3-4645-9C17-4BFB8678B033}">
      <dgm:prSet/>
      <dgm:spPr/>
      <dgm:t>
        <a:bodyPr/>
        <a:lstStyle/>
        <a:p>
          <a:endParaRPr lang="en-US"/>
        </a:p>
      </dgm:t>
    </dgm:pt>
    <dgm:pt modelId="{D9915BCA-72D9-4668-BC96-C0F03DE16E08}" type="sibTrans" cxnId="{7C6BE375-40D3-4645-9C17-4BFB8678B033}">
      <dgm:prSet/>
      <dgm:spPr/>
      <dgm:t>
        <a:bodyPr/>
        <a:lstStyle/>
        <a:p>
          <a:endParaRPr lang="en-US"/>
        </a:p>
      </dgm:t>
    </dgm:pt>
    <dgm:pt modelId="{0C7E4CDE-A823-42BF-A816-4D22E63694E5}" type="pres">
      <dgm:prSet presAssocID="{91AEEE43-3327-423D-89BE-83B142D74BE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F9352E-A60A-44BA-9826-2825ACD794FE}" type="pres">
      <dgm:prSet presAssocID="{74420D95-8827-4325-A853-13203D1E06ED}" presName="compNode" presStyleCnt="0"/>
      <dgm:spPr/>
    </dgm:pt>
    <dgm:pt modelId="{D7590D44-AB46-4D3D-90EA-76DC7BFCAD06}" type="pres">
      <dgm:prSet presAssocID="{74420D95-8827-4325-A853-13203D1E06ED}" presName="dummyConnPt" presStyleCnt="0"/>
      <dgm:spPr/>
    </dgm:pt>
    <dgm:pt modelId="{9B50703B-AE5B-4D06-B75F-A64A0C29031F}" type="pres">
      <dgm:prSet presAssocID="{74420D95-8827-4325-A853-13203D1E06E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46751-FDDC-4E2B-B54A-D73CCF8D5BD8}" type="pres">
      <dgm:prSet presAssocID="{FE715ED8-4C0E-40B3-ADE7-05FE2E2EF76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2FE9B787-FEF2-464E-B15E-CACEFD28CE3D}" type="pres">
      <dgm:prSet presAssocID="{1AAF66EC-C178-402A-9F52-2AAA0DA8C48C}" presName="compNode" presStyleCnt="0"/>
      <dgm:spPr/>
    </dgm:pt>
    <dgm:pt modelId="{7CF79983-B278-4C7A-BA45-5B4FBD2B1C52}" type="pres">
      <dgm:prSet presAssocID="{1AAF66EC-C178-402A-9F52-2AAA0DA8C48C}" presName="dummyConnPt" presStyleCnt="0"/>
      <dgm:spPr/>
    </dgm:pt>
    <dgm:pt modelId="{C7203678-EEB6-4967-A4E4-D8597A725673}" type="pres">
      <dgm:prSet presAssocID="{1AAF66EC-C178-402A-9F52-2AAA0DA8C4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5800F-5FD0-4208-9B0F-0ADBF72F10B4}" type="pres">
      <dgm:prSet presAssocID="{8FCA689D-66F7-4AE1-95D8-C5F3683BBAEF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AA35C67A-D2A8-409D-83A3-FD36CC9B2AE5}" type="pres">
      <dgm:prSet presAssocID="{82324801-F2F4-440F-A106-9817C8930E67}" presName="compNode" presStyleCnt="0"/>
      <dgm:spPr/>
    </dgm:pt>
    <dgm:pt modelId="{E24AD951-955C-4071-B608-D46A36555968}" type="pres">
      <dgm:prSet presAssocID="{82324801-F2F4-440F-A106-9817C8930E67}" presName="dummyConnPt" presStyleCnt="0"/>
      <dgm:spPr/>
    </dgm:pt>
    <dgm:pt modelId="{94FBE737-8385-46CE-8AC9-3325558E12E0}" type="pres">
      <dgm:prSet presAssocID="{82324801-F2F4-440F-A106-9817C8930E6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7BCBE-EDE5-48B4-9E56-636E9AC6A132}" type="pres">
      <dgm:prSet presAssocID="{B395D239-FACB-46CC-B4EF-A7263301C432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7071367C-D568-446C-A90B-95D35D459B62}" type="pres">
      <dgm:prSet presAssocID="{BA3B520B-D150-46FA-BB4D-47D3B649E1A6}" presName="compNode" presStyleCnt="0"/>
      <dgm:spPr/>
    </dgm:pt>
    <dgm:pt modelId="{63FA2184-962B-4509-97B8-D5FC61445E19}" type="pres">
      <dgm:prSet presAssocID="{BA3B520B-D150-46FA-BB4D-47D3B649E1A6}" presName="dummyConnPt" presStyleCnt="0"/>
      <dgm:spPr/>
    </dgm:pt>
    <dgm:pt modelId="{7FEDD3EE-C4FE-449F-A5C8-A2D5C69C4089}" type="pres">
      <dgm:prSet presAssocID="{BA3B520B-D150-46FA-BB4D-47D3B649E1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D03EF-039E-4D29-9328-4DB00F7C417B}" type="pres">
      <dgm:prSet presAssocID="{0EAD3E93-3A81-47D4-98BF-CE693599B1C5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EAB05D8B-CCFD-4405-B57D-7F1C0F45FCFB}" type="pres">
      <dgm:prSet presAssocID="{434D232C-44C7-44E4-BE6C-C8AE9CA113CD}" presName="compNode" presStyleCnt="0"/>
      <dgm:spPr/>
    </dgm:pt>
    <dgm:pt modelId="{940B1F6D-FBF5-499C-9B00-12FFA4C6E7A3}" type="pres">
      <dgm:prSet presAssocID="{434D232C-44C7-44E4-BE6C-C8AE9CA113CD}" presName="dummyConnPt" presStyleCnt="0"/>
      <dgm:spPr/>
    </dgm:pt>
    <dgm:pt modelId="{62C58D3C-9B83-43B7-9069-0DB0A4E3E0DD}" type="pres">
      <dgm:prSet presAssocID="{434D232C-44C7-44E4-BE6C-C8AE9CA113CD}" presName="node" presStyleLbl="node1" presStyleIdx="4" presStyleCnt="8" custScaleX="11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35258-D6EB-437A-A973-0BEBA3E03F68}" type="pres">
      <dgm:prSet presAssocID="{133080F4-40BE-47B7-AB42-E1872AF74311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E85437CB-A129-4A9D-BEF8-FEF803CDC447}" type="pres">
      <dgm:prSet presAssocID="{AD08516A-1FDB-42F3-9F01-1D69EE9B00D5}" presName="compNode" presStyleCnt="0"/>
      <dgm:spPr/>
    </dgm:pt>
    <dgm:pt modelId="{6153C329-2338-4DCE-92BC-92E1FE9EE9DA}" type="pres">
      <dgm:prSet presAssocID="{AD08516A-1FDB-42F3-9F01-1D69EE9B00D5}" presName="dummyConnPt" presStyleCnt="0"/>
      <dgm:spPr/>
    </dgm:pt>
    <dgm:pt modelId="{E222D8C8-F894-44EE-8689-69D37D882CCC}" type="pres">
      <dgm:prSet presAssocID="{AD08516A-1FDB-42F3-9F01-1D69EE9B00D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1565B-5457-4EF0-8EBF-5DA7A2D2D7B1}" type="pres">
      <dgm:prSet presAssocID="{DFB38890-9ACF-4DAD-8E04-0744D0F1FB6D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2861A59D-A1BE-4BDB-A88A-7ED4453A11D5}" type="pres">
      <dgm:prSet presAssocID="{526121B6-6B08-4EA4-80C3-F7E4B07C7980}" presName="compNode" presStyleCnt="0"/>
      <dgm:spPr/>
    </dgm:pt>
    <dgm:pt modelId="{6A0CAEE2-6D27-4BDD-B020-0442DCA8CDB4}" type="pres">
      <dgm:prSet presAssocID="{526121B6-6B08-4EA4-80C3-F7E4B07C7980}" presName="dummyConnPt" presStyleCnt="0"/>
      <dgm:spPr/>
    </dgm:pt>
    <dgm:pt modelId="{091FE0A3-96C7-46B4-BC09-02091DA71AE9}" type="pres">
      <dgm:prSet presAssocID="{526121B6-6B08-4EA4-80C3-F7E4B07C7980}" presName="node" presStyleLbl="node1" presStyleIdx="6" presStyleCnt="8" custScaleX="124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749E2-17F2-4B89-8168-6AB4BBD9E069}" type="pres">
      <dgm:prSet presAssocID="{B126EF3F-A59B-44A7-9EF9-F378B96E4B6B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9DE81977-E08F-4FA2-8150-358BC576A44C}" type="pres">
      <dgm:prSet presAssocID="{7F2FCCEB-2479-4552-A4BF-408F7613815A}" presName="compNode" presStyleCnt="0"/>
      <dgm:spPr/>
    </dgm:pt>
    <dgm:pt modelId="{2864F480-1B4C-42AB-B644-5EEEBC5A7280}" type="pres">
      <dgm:prSet presAssocID="{7F2FCCEB-2479-4552-A4BF-408F7613815A}" presName="dummyConnPt" presStyleCnt="0"/>
      <dgm:spPr/>
    </dgm:pt>
    <dgm:pt modelId="{CC1F700F-6014-4114-82E4-E668517111E7}" type="pres">
      <dgm:prSet presAssocID="{7F2FCCEB-2479-4552-A4BF-408F7613815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AD993-056B-4277-AFDF-BA2BCD5F3CC7}" type="presOf" srcId="{133080F4-40BE-47B7-AB42-E1872AF74311}" destId="{71E35258-D6EB-437A-A973-0BEBA3E03F68}" srcOrd="0" destOrd="0" presId="urn:microsoft.com/office/officeart/2005/8/layout/bProcess4"/>
    <dgm:cxn modelId="{0EA863FF-1C1B-4323-A37D-D0A9ECD82D6A}" type="presOf" srcId="{82324801-F2F4-440F-A106-9817C8930E67}" destId="{94FBE737-8385-46CE-8AC9-3325558E12E0}" srcOrd="0" destOrd="0" presId="urn:microsoft.com/office/officeart/2005/8/layout/bProcess4"/>
    <dgm:cxn modelId="{358A1E3E-0F42-499E-96D3-83B04F9D131A}" srcId="{91AEEE43-3327-423D-89BE-83B142D74BE1}" destId="{526121B6-6B08-4EA4-80C3-F7E4B07C7980}" srcOrd="6" destOrd="0" parTransId="{7AB9C6A0-AB91-4684-A902-02ACF70AB228}" sibTransId="{B126EF3F-A59B-44A7-9EF9-F378B96E4B6B}"/>
    <dgm:cxn modelId="{C9675785-85DD-4069-9E8B-59FD45240DD5}" srcId="{91AEEE43-3327-423D-89BE-83B142D74BE1}" destId="{74420D95-8827-4325-A853-13203D1E06ED}" srcOrd="0" destOrd="0" parTransId="{DD0DD7C2-FC88-4D56-968E-840B80B02519}" sibTransId="{FE715ED8-4C0E-40B3-ADE7-05FE2E2EF76A}"/>
    <dgm:cxn modelId="{99A61A4E-3807-4745-8DA6-482980D7310A}" type="presOf" srcId="{74420D95-8827-4325-A853-13203D1E06ED}" destId="{9B50703B-AE5B-4D06-B75F-A64A0C29031F}" srcOrd="0" destOrd="0" presId="urn:microsoft.com/office/officeart/2005/8/layout/bProcess4"/>
    <dgm:cxn modelId="{A695E62F-A826-49F4-945F-B33897A81622}" type="presOf" srcId="{526121B6-6B08-4EA4-80C3-F7E4B07C7980}" destId="{091FE0A3-96C7-46B4-BC09-02091DA71AE9}" srcOrd="0" destOrd="0" presId="urn:microsoft.com/office/officeart/2005/8/layout/bProcess4"/>
    <dgm:cxn modelId="{2117745E-DE1B-4913-A7E3-476809C008FE}" type="presOf" srcId="{FE715ED8-4C0E-40B3-ADE7-05FE2E2EF76A}" destId="{55F46751-FDDC-4E2B-B54A-D73CCF8D5BD8}" srcOrd="0" destOrd="0" presId="urn:microsoft.com/office/officeart/2005/8/layout/bProcess4"/>
    <dgm:cxn modelId="{11BF31E1-2D94-469C-8F4E-79B7CDDB8449}" type="presOf" srcId="{0EAD3E93-3A81-47D4-98BF-CE693599B1C5}" destId="{20DD03EF-039E-4D29-9328-4DB00F7C417B}" srcOrd="0" destOrd="0" presId="urn:microsoft.com/office/officeart/2005/8/layout/bProcess4"/>
    <dgm:cxn modelId="{A0D0EE2A-26A6-4664-9A9F-4038EFC20E93}" srcId="{91AEEE43-3327-423D-89BE-83B142D74BE1}" destId="{82324801-F2F4-440F-A106-9817C8930E67}" srcOrd="2" destOrd="0" parTransId="{73888F65-20A3-43D6-BF47-9E3C97B4AAC9}" sibTransId="{B395D239-FACB-46CC-B4EF-A7263301C432}"/>
    <dgm:cxn modelId="{4F9320BA-F4D4-4BAA-B101-99C35E7AE8D0}" type="presOf" srcId="{B395D239-FACB-46CC-B4EF-A7263301C432}" destId="{E427BCBE-EDE5-48B4-9E56-636E9AC6A132}" srcOrd="0" destOrd="0" presId="urn:microsoft.com/office/officeart/2005/8/layout/bProcess4"/>
    <dgm:cxn modelId="{8763D2B3-402C-4F84-8734-2ED17909343D}" type="presOf" srcId="{BA3B520B-D150-46FA-BB4D-47D3B649E1A6}" destId="{7FEDD3EE-C4FE-449F-A5C8-A2D5C69C4089}" srcOrd="0" destOrd="0" presId="urn:microsoft.com/office/officeart/2005/8/layout/bProcess4"/>
    <dgm:cxn modelId="{AB20BDB5-0A68-428C-8AAB-0F881C6852CE}" type="presOf" srcId="{7F2FCCEB-2479-4552-A4BF-408F7613815A}" destId="{CC1F700F-6014-4114-82E4-E668517111E7}" srcOrd="0" destOrd="0" presId="urn:microsoft.com/office/officeart/2005/8/layout/bProcess4"/>
    <dgm:cxn modelId="{1A284A71-4B14-4D40-9DE9-04709A9FBC85}" type="presOf" srcId="{1AAF66EC-C178-402A-9F52-2AAA0DA8C48C}" destId="{C7203678-EEB6-4967-A4E4-D8597A725673}" srcOrd="0" destOrd="0" presId="urn:microsoft.com/office/officeart/2005/8/layout/bProcess4"/>
    <dgm:cxn modelId="{EFFDC657-23A3-4AC5-A29D-A894E5501849}" type="presOf" srcId="{91AEEE43-3327-423D-89BE-83B142D74BE1}" destId="{0C7E4CDE-A823-42BF-A816-4D22E63694E5}" srcOrd="0" destOrd="0" presId="urn:microsoft.com/office/officeart/2005/8/layout/bProcess4"/>
    <dgm:cxn modelId="{E22624A2-E792-4A80-A67C-0BC341A9A5CB}" type="presOf" srcId="{8FCA689D-66F7-4AE1-95D8-C5F3683BBAEF}" destId="{4925800F-5FD0-4208-9B0F-0ADBF72F10B4}" srcOrd="0" destOrd="0" presId="urn:microsoft.com/office/officeart/2005/8/layout/bProcess4"/>
    <dgm:cxn modelId="{8B1E9EFB-96D5-4BEA-8286-9CCD09E2A825}" srcId="{91AEEE43-3327-423D-89BE-83B142D74BE1}" destId="{BA3B520B-D150-46FA-BB4D-47D3B649E1A6}" srcOrd="3" destOrd="0" parTransId="{1EF43CF4-C040-4CCA-929A-BC72A3A1CE20}" sibTransId="{0EAD3E93-3A81-47D4-98BF-CE693599B1C5}"/>
    <dgm:cxn modelId="{1C201E37-4669-4D7C-BC19-BF92D2DF899A}" type="presOf" srcId="{AD08516A-1FDB-42F3-9F01-1D69EE9B00D5}" destId="{E222D8C8-F894-44EE-8689-69D37D882CCC}" srcOrd="0" destOrd="0" presId="urn:microsoft.com/office/officeart/2005/8/layout/bProcess4"/>
    <dgm:cxn modelId="{EE476749-8567-47CD-9E72-D31A63A022CA}" srcId="{91AEEE43-3327-423D-89BE-83B142D74BE1}" destId="{434D232C-44C7-44E4-BE6C-C8AE9CA113CD}" srcOrd="4" destOrd="0" parTransId="{A2EBCAF7-A3E5-4F65-9300-20DC23F8450C}" sibTransId="{133080F4-40BE-47B7-AB42-E1872AF74311}"/>
    <dgm:cxn modelId="{B1B685DC-FBF4-4E4C-8210-3386860B76DF}" type="presOf" srcId="{434D232C-44C7-44E4-BE6C-C8AE9CA113CD}" destId="{62C58D3C-9B83-43B7-9069-0DB0A4E3E0DD}" srcOrd="0" destOrd="0" presId="urn:microsoft.com/office/officeart/2005/8/layout/bProcess4"/>
    <dgm:cxn modelId="{E26BBEAA-01CA-4C80-81BF-80DD8CDCA17C}" srcId="{91AEEE43-3327-423D-89BE-83B142D74BE1}" destId="{1AAF66EC-C178-402A-9F52-2AAA0DA8C48C}" srcOrd="1" destOrd="0" parTransId="{62DD4A84-FEC3-4844-AD00-161ECA252CDE}" sibTransId="{8FCA689D-66F7-4AE1-95D8-C5F3683BBAEF}"/>
    <dgm:cxn modelId="{CD5AB8D9-CA49-49E4-B7E6-AB3A660A5911}" srcId="{91AEEE43-3327-423D-89BE-83B142D74BE1}" destId="{AD08516A-1FDB-42F3-9F01-1D69EE9B00D5}" srcOrd="5" destOrd="0" parTransId="{5F84298B-F444-4C85-AC86-0821C3DEDAE0}" sibTransId="{DFB38890-9ACF-4DAD-8E04-0744D0F1FB6D}"/>
    <dgm:cxn modelId="{7C6BE375-40D3-4645-9C17-4BFB8678B033}" srcId="{91AEEE43-3327-423D-89BE-83B142D74BE1}" destId="{7F2FCCEB-2479-4552-A4BF-408F7613815A}" srcOrd="7" destOrd="0" parTransId="{B4349F01-D358-42C8-950C-FEDA9611E575}" sibTransId="{D9915BCA-72D9-4668-BC96-C0F03DE16E08}"/>
    <dgm:cxn modelId="{353D65DA-E12A-46C8-880B-E3B3BFA3D384}" type="presOf" srcId="{B126EF3F-A59B-44A7-9EF9-F378B96E4B6B}" destId="{76A749E2-17F2-4B89-8168-6AB4BBD9E069}" srcOrd="0" destOrd="0" presId="urn:microsoft.com/office/officeart/2005/8/layout/bProcess4"/>
    <dgm:cxn modelId="{6DE403D1-6145-41BB-989F-6AD357547F82}" type="presOf" srcId="{DFB38890-9ACF-4DAD-8E04-0744D0F1FB6D}" destId="{BC71565B-5457-4EF0-8EBF-5DA7A2D2D7B1}" srcOrd="0" destOrd="0" presId="urn:microsoft.com/office/officeart/2005/8/layout/bProcess4"/>
    <dgm:cxn modelId="{47E45129-97F6-4222-8D67-9D0D7145E81A}" type="presParOf" srcId="{0C7E4CDE-A823-42BF-A816-4D22E63694E5}" destId="{D6F9352E-A60A-44BA-9826-2825ACD794FE}" srcOrd="0" destOrd="0" presId="urn:microsoft.com/office/officeart/2005/8/layout/bProcess4"/>
    <dgm:cxn modelId="{66012F4E-B044-42E9-BEE6-701831554B0F}" type="presParOf" srcId="{D6F9352E-A60A-44BA-9826-2825ACD794FE}" destId="{D7590D44-AB46-4D3D-90EA-76DC7BFCAD06}" srcOrd="0" destOrd="0" presId="urn:microsoft.com/office/officeart/2005/8/layout/bProcess4"/>
    <dgm:cxn modelId="{166377B5-717A-408D-A9EC-89E299E96943}" type="presParOf" srcId="{D6F9352E-A60A-44BA-9826-2825ACD794FE}" destId="{9B50703B-AE5B-4D06-B75F-A64A0C29031F}" srcOrd="1" destOrd="0" presId="urn:microsoft.com/office/officeart/2005/8/layout/bProcess4"/>
    <dgm:cxn modelId="{E7615E89-BFDC-4E15-8803-B46FA5153DE0}" type="presParOf" srcId="{0C7E4CDE-A823-42BF-A816-4D22E63694E5}" destId="{55F46751-FDDC-4E2B-B54A-D73CCF8D5BD8}" srcOrd="1" destOrd="0" presId="urn:microsoft.com/office/officeart/2005/8/layout/bProcess4"/>
    <dgm:cxn modelId="{5275AEFC-FB2D-4FD8-9B2B-B34A47716BF1}" type="presParOf" srcId="{0C7E4CDE-A823-42BF-A816-4D22E63694E5}" destId="{2FE9B787-FEF2-464E-B15E-CACEFD28CE3D}" srcOrd="2" destOrd="0" presId="urn:microsoft.com/office/officeart/2005/8/layout/bProcess4"/>
    <dgm:cxn modelId="{2391CC5A-FD8C-452F-BA71-F0F4B7F06A02}" type="presParOf" srcId="{2FE9B787-FEF2-464E-B15E-CACEFD28CE3D}" destId="{7CF79983-B278-4C7A-BA45-5B4FBD2B1C52}" srcOrd="0" destOrd="0" presId="urn:microsoft.com/office/officeart/2005/8/layout/bProcess4"/>
    <dgm:cxn modelId="{28AC651A-BEC6-4B8C-83C8-31F45D41C769}" type="presParOf" srcId="{2FE9B787-FEF2-464E-B15E-CACEFD28CE3D}" destId="{C7203678-EEB6-4967-A4E4-D8597A725673}" srcOrd="1" destOrd="0" presId="urn:microsoft.com/office/officeart/2005/8/layout/bProcess4"/>
    <dgm:cxn modelId="{909D0923-5D16-4203-88E7-055421198349}" type="presParOf" srcId="{0C7E4CDE-A823-42BF-A816-4D22E63694E5}" destId="{4925800F-5FD0-4208-9B0F-0ADBF72F10B4}" srcOrd="3" destOrd="0" presId="urn:microsoft.com/office/officeart/2005/8/layout/bProcess4"/>
    <dgm:cxn modelId="{9F64B253-BAC9-4CAF-BEB0-802CEBAD2C1A}" type="presParOf" srcId="{0C7E4CDE-A823-42BF-A816-4D22E63694E5}" destId="{AA35C67A-D2A8-409D-83A3-FD36CC9B2AE5}" srcOrd="4" destOrd="0" presId="urn:microsoft.com/office/officeart/2005/8/layout/bProcess4"/>
    <dgm:cxn modelId="{F1312DEF-4D3D-46AF-A8A3-CA85D59B3E7E}" type="presParOf" srcId="{AA35C67A-D2A8-409D-83A3-FD36CC9B2AE5}" destId="{E24AD951-955C-4071-B608-D46A36555968}" srcOrd="0" destOrd="0" presId="urn:microsoft.com/office/officeart/2005/8/layout/bProcess4"/>
    <dgm:cxn modelId="{405D2D4A-E966-41B6-BB33-EC9BC4506BA3}" type="presParOf" srcId="{AA35C67A-D2A8-409D-83A3-FD36CC9B2AE5}" destId="{94FBE737-8385-46CE-8AC9-3325558E12E0}" srcOrd="1" destOrd="0" presId="urn:microsoft.com/office/officeart/2005/8/layout/bProcess4"/>
    <dgm:cxn modelId="{5E7E5CC0-CEA7-4F44-A7B4-CC9502F41113}" type="presParOf" srcId="{0C7E4CDE-A823-42BF-A816-4D22E63694E5}" destId="{E427BCBE-EDE5-48B4-9E56-636E9AC6A132}" srcOrd="5" destOrd="0" presId="urn:microsoft.com/office/officeart/2005/8/layout/bProcess4"/>
    <dgm:cxn modelId="{CC37F1B0-379D-40C8-8949-DF61A66452E4}" type="presParOf" srcId="{0C7E4CDE-A823-42BF-A816-4D22E63694E5}" destId="{7071367C-D568-446C-A90B-95D35D459B62}" srcOrd="6" destOrd="0" presId="urn:microsoft.com/office/officeart/2005/8/layout/bProcess4"/>
    <dgm:cxn modelId="{9F13CCEA-E816-4367-B7D5-8AF0BAAF6839}" type="presParOf" srcId="{7071367C-D568-446C-A90B-95D35D459B62}" destId="{63FA2184-962B-4509-97B8-D5FC61445E19}" srcOrd="0" destOrd="0" presId="urn:microsoft.com/office/officeart/2005/8/layout/bProcess4"/>
    <dgm:cxn modelId="{84727EB4-0678-46E3-BF78-0F772FB3F559}" type="presParOf" srcId="{7071367C-D568-446C-A90B-95D35D459B62}" destId="{7FEDD3EE-C4FE-449F-A5C8-A2D5C69C4089}" srcOrd="1" destOrd="0" presId="urn:microsoft.com/office/officeart/2005/8/layout/bProcess4"/>
    <dgm:cxn modelId="{BC59F064-E967-4490-A370-7933363B15E7}" type="presParOf" srcId="{0C7E4CDE-A823-42BF-A816-4D22E63694E5}" destId="{20DD03EF-039E-4D29-9328-4DB00F7C417B}" srcOrd="7" destOrd="0" presId="urn:microsoft.com/office/officeart/2005/8/layout/bProcess4"/>
    <dgm:cxn modelId="{7FFB32B3-10D8-4174-B049-0607158FF0D7}" type="presParOf" srcId="{0C7E4CDE-A823-42BF-A816-4D22E63694E5}" destId="{EAB05D8B-CCFD-4405-B57D-7F1C0F45FCFB}" srcOrd="8" destOrd="0" presId="urn:microsoft.com/office/officeart/2005/8/layout/bProcess4"/>
    <dgm:cxn modelId="{9713BB7D-C4BC-4992-A57E-B7A1D3238D33}" type="presParOf" srcId="{EAB05D8B-CCFD-4405-B57D-7F1C0F45FCFB}" destId="{940B1F6D-FBF5-499C-9B00-12FFA4C6E7A3}" srcOrd="0" destOrd="0" presId="urn:microsoft.com/office/officeart/2005/8/layout/bProcess4"/>
    <dgm:cxn modelId="{C3D522F2-1AC0-4F05-8511-33029F991FF5}" type="presParOf" srcId="{EAB05D8B-CCFD-4405-B57D-7F1C0F45FCFB}" destId="{62C58D3C-9B83-43B7-9069-0DB0A4E3E0DD}" srcOrd="1" destOrd="0" presId="urn:microsoft.com/office/officeart/2005/8/layout/bProcess4"/>
    <dgm:cxn modelId="{7A59DF53-102C-402D-A847-740BCCFEF33D}" type="presParOf" srcId="{0C7E4CDE-A823-42BF-A816-4D22E63694E5}" destId="{71E35258-D6EB-437A-A973-0BEBA3E03F68}" srcOrd="9" destOrd="0" presId="urn:microsoft.com/office/officeart/2005/8/layout/bProcess4"/>
    <dgm:cxn modelId="{0D16CD44-FDBF-4A59-8086-2A964BFDE9AE}" type="presParOf" srcId="{0C7E4CDE-A823-42BF-A816-4D22E63694E5}" destId="{E85437CB-A129-4A9D-BEF8-FEF803CDC447}" srcOrd="10" destOrd="0" presId="urn:microsoft.com/office/officeart/2005/8/layout/bProcess4"/>
    <dgm:cxn modelId="{AB76E074-280C-4766-94D1-2410F4A6DF9F}" type="presParOf" srcId="{E85437CB-A129-4A9D-BEF8-FEF803CDC447}" destId="{6153C329-2338-4DCE-92BC-92E1FE9EE9DA}" srcOrd="0" destOrd="0" presId="urn:microsoft.com/office/officeart/2005/8/layout/bProcess4"/>
    <dgm:cxn modelId="{0B37C8D5-450D-4D11-8928-4D318E59E2FE}" type="presParOf" srcId="{E85437CB-A129-4A9D-BEF8-FEF803CDC447}" destId="{E222D8C8-F894-44EE-8689-69D37D882CCC}" srcOrd="1" destOrd="0" presId="urn:microsoft.com/office/officeart/2005/8/layout/bProcess4"/>
    <dgm:cxn modelId="{70E19289-36A7-4EA6-8DCF-4E8EF4BA4BA9}" type="presParOf" srcId="{0C7E4CDE-A823-42BF-A816-4D22E63694E5}" destId="{BC71565B-5457-4EF0-8EBF-5DA7A2D2D7B1}" srcOrd="11" destOrd="0" presId="urn:microsoft.com/office/officeart/2005/8/layout/bProcess4"/>
    <dgm:cxn modelId="{6C8CD7E9-68B1-423F-BF31-CD0DA2885113}" type="presParOf" srcId="{0C7E4CDE-A823-42BF-A816-4D22E63694E5}" destId="{2861A59D-A1BE-4BDB-A88A-7ED4453A11D5}" srcOrd="12" destOrd="0" presId="urn:microsoft.com/office/officeart/2005/8/layout/bProcess4"/>
    <dgm:cxn modelId="{F7170592-FBC5-4546-AF01-8C085B8400BE}" type="presParOf" srcId="{2861A59D-A1BE-4BDB-A88A-7ED4453A11D5}" destId="{6A0CAEE2-6D27-4BDD-B020-0442DCA8CDB4}" srcOrd="0" destOrd="0" presId="urn:microsoft.com/office/officeart/2005/8/layout/bProcess4"/>
    <dgm:cxn modelId="{359056E1-8950-4BD3-9FF8-8173079D35DF}" type="presParOf" srcId="{2861A59D-A1BE-4BDB-A88A-7ED4453A11D5}" destId="{091FE0A3-96C7-46B4-BC09-02091DA71AE9}" srcOrd="1" destOrd="0" presId="urn:microsoft.com/office/officeart/2005/8/layout/bProcess4"/>
    <dgm:cxn modelId="{D6A71F9B-7C4D-4797-AE1F-BE61C6AB1AA0}" type="presParOf" srcId="{0C7E4CDE-A823-42BF-A816-4D22E63694E5}" destId="{76A749E2-17F2-4B89-8168-6AB4BBD9E069}" srcOrd="13" destOrd="0" presId="urn:microsoft.com/office/officeart/2005/8/layout/bProcess4"/>
    <dgm:cxn modelId="{4846850C-8832-4355-A429-55B14A74BD5B}" type="presParOf" srcId="{0C7E4CDE-A823-42BF-A816-4D22E63694E5}" destId="{9DE81977-E08F-4FA2-8150-358BC576A44C}" srcOrd="14" destOrd="0" presId="urn:microsoft.com/office/officeart/2005/8/layout/bProcess4"/>
    <dgm:cxn modelId="{6B742C3E-8519-4785-94CE-BA51F895A162}" type="presParOf" srcId="{9DE81977-E08F-4FA2-8150-358BC576A44C}" destId="{2864F480-1B4C-42AB-B644-5EEEBC5A7280}" srcOrd="0" destOrd="0" presId="urn:microsoft.com/office/officeart/2005/8/layout/bProcess4"/>
    <dgm:cxn modelId="{200A6861-8F5B-40DF-A837-6729677C29FD}" type="presParOf" srcId="{9DE81977-E08F-4FA2-8150-358BC576A44C}" destId="{CC1F700F-6014-4114-82E4-E668517111E7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CFE9A-E59A-4E47-BD9B-2D8C3682024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B4922-10B7-4931-9A7B-6174667DC83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কর্ডাটা/মেরুদন্ডী প্রাণীর শ্রেণী বিন্যাস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F0D296B-C61B-4F1F-BD57-EC809B0ADFA2}" type="parTrans" cxnId="{9F4EC129-7FCE-4226-BDE9-726D70B38566}">
      <dgm:prSet/>
      <dgm:spPr/>
      <dgm:t>
        <a:bodyPr/>
        <a:lstStyle/>
        <a:p>
          <a:endParaRPr lang="en-US"/>
        </a:p>
      </dgm:t>
    </dgm:pt>
    <dgm:pt modelId="{7A9FC86D-AA8F-4A13-8814-3D6ED693ACB1}" type="sibTrans" cxnId="{9F4EC129-7FCE-4226-BDE9-726D70B38566}">
      <dgm:prSet/>
      <dgm:spPr/>
      <dgm:t>
        <a:bodyPr/>
        <a:lstStyle/>
        <a:p>
          <a:endParaRPr lang="en-US"/>
        </a:p>
      </dgm:t>
    </dgm:pt>
    <dgm:pt modelId="{BD29A0AB-D5B6-4717-B2EC-DEAA2A82A50E}" type="pres">
      <dgm:prSet presAssocID="{9C0CFE9A-E59A-4E47-BD9B-2D8C368202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B1A6E2-3019-4AFC-B291-D8AE5886B01A}" type="pres">
      <dgm:prSet presAssocID="{5BBB4922-10B7-4931-9A7B-6174667DC833}" presName="vertOne" presStyleCnt="0"/>
      <dgm:spPr/>
    </dgm:pt>
    <dgm:pt modelId="{2B08C82B-D85C-4AB8-9EA0-E847FB6C33AF}" type="pres">
      <dgm:prSet presAssocID="{5BBB4922-10B7-4931-9A7B-6174667DC833}" presName="txOne" presStyleLbl="node0" presStyleIdx="0" presStyleCnt="1" custScaleY="68000" custLinFactNeighborX="926" custLinFactNeighborY="-48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4D552-8286-4257-A12F-CFDF1D863B55}" type="pres">
      <dgm:prSet presAssocID="{5BBB4922-10B7-4931-9A7B-6174667DC833}" presName="horzOne" presStyleCnt="0"/>
      <dgm:spPr/>
    </dgm:pt>
  </dgm:ptLst>
  <dgm:cxnLst>
    <dgm:cxn modelId="{9F4EC129-7FCE-4226-BDE9-726D70B38566}" srcId="{9C0CFE9A-E59A-4E47-BD9B-2D8C36820240}" destId="{5BBB4922-10B7-4931-9A7B-6174667DC833}" srcOrd="0" destOrd="0" parTransId="{5F0D296B-C61B-4F1F-BD57-EC809B0ADFA2}" sibTransId="{7A9FC86D-AA8F-4A13-8814-3D6ED693ACB1}"/>
    <dgm:cxn modelId="{D73D9CD5-3D50-489C-AEA8-C14C35428915}" type="presOf" srcId="{9C0CFE9A-E59A-4E47-BD9B-2D8C36820240}" destId="{BD29A0AB-D5B6-4717-B2EC-DEAA2A82A50E}" srcOrd="0" destOrd="0" presId="urn:microsoft.com/office/officeart/2005/8/layout/hierarchy4"/>
    <dgm:cxn modelId="{B962047F-24FA-4AE7-8FD8-9ED6BC89A38D}" type="presOf" srcId="{5BBB4922-10B7-4931-9A7B-6174667DC833}" destId="{2B08C82B-D85C-4AB8-9EA0-E847FB6C33AF}" srcOrd="0" destOrd="0" presId="urn:microsoft.com/office/officeart/2005/8/layout/hierarchy4"/>
    <dgm:cxn modelId="{B09DF8F5-7A3F-4ECA-8599-3C5D4E7B14FD}" type="presParOf" srcId="{BD29A0AB-D5B6-4717-B2EC-DEAA2A82A50E}" destId="{14B1A6E2-3019-4AFC-B291-D8AE5886B01A}" srcOrd="0" destOrd="0" presId="urn:microsoft.com/office/officeart/2005/8/layout/hierarchy4"/>
    <dgm:cxn modelId="{E2A686D7-8C9E-4108-BD52-B3DFE123CA28}" type="presParOf" srcId="{14B1A6E2-3019-4AFC-B291-D8AE5886B01A}" destId="{2B08C82B-D85C-4AB8-9EA0-E847FB6C33AF}" srcOrd="0" destOrd="0" presId="urn:microsoft.com/office/officeart/2005/8/layout/hierarchy4"/>
    <dgm:cxn modelId="{986048B2-EEF1-41E5-8B35-6ED035D0288B}" type="presParOf" srcId="{14B1A6E2-3019-4AFC-B291-D8AE5886B01A}" destId="{1224D552-8286-4257-A12F-CFDF1D863B55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72307-4F39-416B-863D-07DF3D74091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E4CC-A9D3-4FA8-BDF2-5BF3AEE6247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ভার্টিব্রাটা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শ্রেণী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9BFC3B2-B284-41E9-A628-20955A782DDE}" type="parTrans" cxnId="{5F2C307E-01AB-44CF-BBC1-F87E83C11823}">
      <dgm:prSet/>
      <dgm:spPr/>
      <dgm:t>
        <a:bodyPr/>
        <a:lstStyle/>
        <a:p>
          <a:endParaRPr lang="en-US"/>
        </a:p>
      </dgm:t>
    </dgm:pt>
    <dgm:pt modelId="{F5BB1AAC-6EC9-42E2-9220-38FE8C574B0C}" type="sibTrans" cxnId="{5F2C307E-01AB-44CF-BBC1-F87E83C11823}">
      <dgm:prSet/>
      <dgm:spPr/>
      <dgm:t>
        <a:bodyPr/>
        <a:lstStyle/>
        <a:p>
          <a:endParaRPr lang="en-US"/>
        </a:p>
      </dgm:t>
    </dgm:pt>
    <dgm:pt modelId="{9D7E2A73-5D30-49BF-B292-29F9969888D3}">
      <dgm:prSet phldrT="[Text]" custT="1"/>
      <dgm:spPr/>
      <dgm:t>
        <a:bodyPr/>
        <a:lstStyle/>
        <a:p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সাইক্লোস্টোমাটা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FCB6337-5275-467D-98F0-428B502CCC32}" type="parTrans" cxnId="{130DBE43-C549-4704-BAEC-45918F90AD09}">
      <dgm:prSet/>
      <dgm:spPr/>
      <dgm:t>
        <a:bodyPr/>
        <a:lstStyle/>
        <a:p>
          <a:endParaRPr lang="en-US"/>
        </a:p>
      </dgm:t>
    </dgm:pt>
    <dgm:pt modelId="{5F26DF0C-F3ED-4C63-9000-986F9A6DDE19}" type="sibTrans" cxnId="{130DBE43-C549-4704-BAEC-45918F90AD09}">
      <dgm:prSet/>
      <dgm:spPr/>
      <dgm:t>
        <a:bodyPr/>
        <a:lstStyle/>
        <a:p>
          <a:endParaRPr lang="en-US"/>
        </a:p>
      </dgm:t>
    </dgm:pt>
    <dgm:pt modelId="{E6A8B656-AF8B-48F4-8E10-36D50E029491}">
      <dgm:prSet phldrT="[Text]" custT="1"/>
      <dgm:spPr/>
      <dgm:t>
        <a:bodyPr/>
        <a:lstStyle/>
        <a:p>
          <a:endParaRPr lang="en-US" sz="3600" dirty="0" smtClean="0">
            <a:latin typeface="NikoshBAN" pitchFamily="2" charset="0"/>
            <a:cs typeface="NikoshBAN" pitchFamily="2" charset="0"/>
          </a:endParaRP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কনড্রিক্টিস</a:t>
          </a:r>
        </a:p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058A072-9D22-4F82-AEBB-75E76D06EA7D}" type="parTrans" cxnId="{868EAE72-5455-4A76-B377-57DEA64F2E56}">
      <dgm:prSet/>
      <dgm:spPr/>
      <dgm:t>
        <a:bodyPr/>
        <a:lstStyle/>
        <a:p>
          <a:endParaRPr lang="en-US"/>
        </a:p>
      </dgm:t>
    </dgm:pt>
    <dgm:pt modelId="{F53480B8-C899-4746-B2F7-1E5B2C25D7C8}" type="sibTrans" cxnId="{868EAE72-5455-4A76-B377-57DEA64F2E56}">
      <dgm:prSet/>
      <dgm:spPr/>
      <dgm:t>
        <a:bodyPr/>
        <a:lstStyle/>
        <a:p>
          <a:endParaRPr lang="en-US"/>
        </a:p>
      </dgm:t>
    </dgm:pt>
    <dgm:pt modelId="{45D27C54-D8CA-4203-B709-806E042A41E7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উভচর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bn-BD" sz="3200" dirty="0" smtClean="0">
            <a:latin typeface="NikoshBAN" pitchFamily="2" charset="0"/>
            <a:cs typeface="NikoshBAN" pitchFamily="2" charset="0"/>
          </a:endParaRPr>
        </a:p>
      </dgm:t>
    </dgm:pt>
    <dgm:pt modelId="{733C7E06-1E08-4292-A79F-8D6CF389B22A}" type="parTrans" cxnId="{BDB0AEEA-C0A9-4725-9144-15920AC2C06D}">
      <dgm:prSet/>
      <dgm:spPr/>
      <dgm:t>
        <a:bodyPr/>
        <a:lstStyle/>
        <a:p>
          <a:endParaRPr lang="en-US"/>
        </a:p>
      </dgm:t>
    </dgm:pt>
    <dgm:pt modelId="{3D215DAA-9CE6-4BF8-B027-9515F049768C}" type="sibTrans" cxnId="{BDB0AEEA-C0A9-4725-9144-15920AC2C06D}">
      <dgm:prSet/>
      <dgm:spPr/>
      <dgm:t>
        <a:bodyPr/>
        <a:lstStyle/>
        <a:p>
          <a:endParaRPr lang="en-US"/>
        </a:p>
      </dgm:t>
    </dgm:pt>
    <dgm:pt modelId="{E3235282-2D9E-4AC7-B1A0-E6DB190E7F84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সরীসৃপ</a:t>
          </a:r>
        </a:p>
      </dgm:t>
    </dgm:pt>
    <dgm:pt modelId="{581C7A89-6531-4802-94FE-CED8CD86B418}" type="parTrans" cxnId="{CADEA733-1C61-4C57-A219-8F0E462D4A0A}">
      <dgm:prSet/>
      <dgm:spPr/>
      <dgm:t>
        <a:bodyPr/>
        <a:lstStyle/>
        <a:p>
          <a:endParaRPr lang="en-US"/>
        </a:p>
      </dgm:t>
    </dgm:pt>
    <dgm:pt modelId="{DE81701E-B187-4A12-8AD6-6DABA2E062E2}" type="sibTrans" cxnId="{CADEA733-1C61-4C57-A219-8F0E462D4A0A}">
      <dgm:prSet/>
      <dgm:spPr/>
      <dgm:t>
        <a:bodyPr/>
        <a:lstStyle/>
        <a:p>
          <a:endParaRPr lang="en-US"/>
        </a:p>
      </dgm:t>
    </dgm:pt>
    <dgm:pt modelId="{F36458D9-C093-4F36-84D7-931A34774F69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অসটিকথিস</a:t>
          </a:r>
        </a:p>
      </dgm:t>
    </dgm:pt>
    <dgm:pt modelId="{9D04EE94-C6A4-48C0-98E1-9A08E2115174}" type="parTrans" cxnId="{F7BCFF35-223E-4567-8439-37A4CB334D15}">
      <dgm:prSet/>
      <dgm:spPr/>
      <dgm:t>
        <a:bodyPr/>
        <a:lstStyle/>
        <a:p>
          <a:endParaRPr lang="en-US"/>
        </a:p>
      </dgm:t>
    </dgm:pt>
    <dgm:pt modelId="{DAAF58C4-AD06-47D7-9BA9-1E7C5070C355}" type="sibTrans" cxnId="{F7BCFF35-223E-4567-8439-37A4CB334D15}">
      <dgm:prSet/>
      <dgm:spPr/>
      <dgm:t>
        <a:bodyPr/>
        <a:lstStyle/>
        <a:p>
          <a:endParaRPr lang="en-US"/>
        </a:p>
      </dgm:t>
    </dgm:pt>
    <dgm:pt modelId="{A6FE09BD-C477-4386-A5CD-33A709DA7FF5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পক্ষীকূল</a:t>
          </a:r>
        </a:p>
      </dgm:t>
    </dgm:pt>
    <dgm:pt modelId="{682A5C21-42FE-48FA-B41E-048690305969}" type="parTrans" cxnId="{91C712CF-E3CF-417B-8E8B-7127B40F72E6}">
      <dgm:prSet/>
      <dgm:spPr/>
      <dgm:t>
        <a:bodyPr/>
        <a:lstStyle/>
        <a:p>
          <a:endParaRPr lang="en-US"/>
        </a:p>
      </dgm:t>
    </dgm:pt>
    <dgm:pt modelId="{35251A87-60F4-4C8F-8213-FBAEBF68C927}" type="sibTrans" cxnId="{91C712CF-E3CF-417B-8E8B-7127B40F72E6}">
      <dgm:prSet/>
      <dgm:spPr/>
      <dgm:t>
        <a:bodyPr/>
        <a:lstStyle/>
        <a:p>
          <a:endParaRPr lang="en-US"/>
        </a:p>
      </dgm:t>
    </dgm:pt>
    <dgm:pt modelId="{E8260D82-80A9-4746-9EA0-68FC159BBF95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স্তন্যপায়ী</a:t>
          </a:r>
        </a:p>
      </dgm:t>
    </dgm:pt>
    <dgm:pt modelId="{C31970F8-E4D2-48B0-8655-E8A2E401397B}" type="sibTrans" cxnId="{0A04ACAA-0DDC-46D0-91A5-FDFD5856C1D0}">
      <dgm:prSet/>
      <dgm:spPr/>
      <dgm:t>
        <a:bodyPr/>
        <a:lstStyle/>
        <a:p>
          <a:endParaRPr lang="en-US"/>
        </a:p>
      </dgm:t>
    </dgm:pt>
    <dgm:pt modelId="{C067B1C3-532A-4611-9E1D-AE2A9621B11F}" type="parTrans" cxnId="{0A04ACAA-0DDC-46D0-91A5-FDFD5856C1D0}">
      <dgm:prSet/>
      <dgm:spPr/>
      <dgm:t>
        <a:bodyPr/>
        <a:lstStyle/>
        <a:p>
          <a:endParaRPr lang="en-US"/>
        </a:p>
      </dgm:t>
    </dgm:pt>
    <dgm:pt modelId="{B160BB37-C24E-4CC6-9549-C0E5929914ED}" type="pres">
      <dgm:prSet presAssocID="{F7972307-4F39-416B-863D-07DF3D7409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B5F13-5AA5-40A7-A93B-6CD02DC42A5F}" type="pres">
      <dgm:prSet presAssocID="{56AEE4CC-A9D3-4FA8-BDF2-5BF3AEE6247A}" presName="centerShape" presStyleLbl="node0" presStyleIdx="0" presStyleCnt="1" custScaleX="148006" custScaleY="121174"/>
      <dgm:spPr/>
      <dgm:t>
        <a:bodyPr/>
        <a:lstStyle/>
        <a:p>
          <a:endParaRPr lang="en-US"/>
        </a:p>
      </dgm:t>
    </dgm:pt>
    <dgm:pt modelId="{9B24279E-AA26-4F77-8BFC-4D5C37705EC3}" type="pres">
      <dgm:prSet presAssocID="{6FCB6337-5275-467D-98F0-428B502CCC32}" presName="Name9" presStyleLbl="parChTrans1D2" presStyleIdx="0" presStyleCnt="7"/>
      <dgm:spPr/>
      <dgm:t>
        <a:bodyPr/>
        <a:lstStyle/>
        <a:p>
          <a:endParaRPr lang="en-US"/>
        </a:p>
      </dgm:t>
    </dgm:pt>
    <dgm:pt modelId="{CF8DF192-B342-492E-8DD4-71DC687E4E91}" type="pres">
      <dgm:prSet presAssocID="{6FCB6337-5275-467D-98F0-428B502CCC32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6B227BA-8D13-4441-A286-4CC1DF9031B2}" type="pres">
      <dgm:prSet presAssocID="{9D7E2A73-5D30-49BF-B292-29F9969888D3}" presName="node" presStyleLbl="node1" presStyleIdx="0" presStyleCnt="7" custScaleX="260215" custScaleY="73864" custRadScaleRad="99622" custRadScaleInc="-33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B8FF-6FC3-4137-B5FE-956623D22660}" type="pres">
      <dgm:prSet presAssocID="{D058A072-9D22-4F82-AEBB-75E76D06EA7D}" presName="Name9" presStyleLbl="parChTrans1D2" presStyleIdx="1" presStyleCnt="7"/>
      <dgm:spPr/>
      <dgm:t>
        <a:bodyPr/>
        <a:lstStyle/>
        <a:p>
          <a:endParaRPr lang="en-US"/>
        </a:p>
      </dgm:t>
    </dgm:pt>
    <dgm:pt modelId="{ED361B27-250D-420B-93FF-F591F99D3A0A}" type="pres">
      <dgm:prSet presAssocID="{D058A072-9D22-4F82-AEBB-75E76D06EA7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69AA0E2-883C-46EC-A6DC-01FBF6932A1B}" type="pres">
      <dgm:prSet presAssocID="{E6A8B656-AF8B-48F4-8E10-36D50E029491}" presName="node" presStyleLbl="node1" presStyleIdx="1" presStyleCnt="7" custScaleX="253449" custScaleY="70547" custRadScaleRad="163831" custRadScaleInc="6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6AC9D-A277-41A6-89C0-7688C94F80C3}" type="pres">
      <dgm:prSet presAssocID="{9D04EE94-C6A4-48C0-98E1-9A08E2115174}" presName="Name9" presStyleLbl="parChTrans1D2" presStyleIdx="2" presStyleCnt="7"/>
      <dgm:spPr/>
      <dgm:t>
        <a:bodyPr/>
        <a:lstStyle/>
        <a:p>
          <a:endParaRPr lang="en-US"/>
        </a:p>
      </dgm:t>
    </dgm:pt>
    <dgm:pt modelId="{9E29AE63-E0F6-412C-93E2-50D2348BD09E}" type="pres">
      <dgm:prSet presAssocID="{9D04EE94-C6A4-48C0-98E1-9A08E211517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A7CE447-E80A-4EA3-ABE5-089C4848FDE2}" type="pres">
      <dgm:prSet presAssocID="{F36458D9-C093-4F36-84D7-931A34774F69}" presName="node" presStyleLbl="node1" presStyleIdx="2" presStyleCnt="7" custScaleX="213058" custScaleY="69886" custRadScaleRad="165710" custRadScaleInc="-3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000A9-B921-453E-BBD1-FCE5F20B03C5}" type="pres">
      <dgm:prSet presAssocID="{733C7E06-1E08-4292-A79F-8D6CF389B22A}" presName="Name9" presStyleLbl="parChTrans1D2" presStyleIdx="3" presStyleCnt="7"/>
      <dgm:spPr/>
      <dgm:t>
        <a:bodyPr/>
        <a:lstStyle/>
        <a:p>
          <a:endParaRPr lang="en-US"/>
        </a:p>
      </dgm:t>
    </dgm:pt>
    <dgm:pt modelId="{4E913226-85BC-414F-BBEC-FE6483176C42}" type="pres">
      <dgm:prSet presAssocID="{733C7E06-1E08-4292-A79F-8D6CF389B22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9C758C6-BD2C-4EF9-ACA0-0FD00796E07D}" type="pres">
      <dgm:prSet presAssocID="{45D27C54-D8CA-4203-B709-806E042A41E7}" presName="node" presStyleLbl="node1" presStyleIdx="3" presStyleCnt="7" custScaleX="239522" custRadScaleRad="164373" custRadScaleInc="-12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DA4FC-6FD5-4F5D-9F96-293CB6F08D7B}" type="pres">
      <dgm:prSet presAssocID="{581C7A89-6531-4802-94FE-CED8CD86B418}" presName="Name9" presStyleLbl="parChTrans1D2" presStyleIdx="4" presStyleCnt="7"/>
      <dgm:spPr/>
      <dgm:t>
        <a:bodyPr/>
        <a:lstStyle/>
        <a:p>
          <a:endParaRPr lang="en-US"/>
        </a:p>
      </dgm:t>
    </dgm:pt>
    <dgm:pt modelId="{F5986925-420C-4FD9-8CE2-8D5C5B7CB66F}" type="pres">
      <dgm:prSet presAssocID="{581C7A89-6531-4802-94FE-CED8CD86B41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7DC273EC-D301-4600-9000-A0CB7A28B6FB}" type="pres">
      <dgm:prSet presAssocID="{E3235282-2D9E-4AC7-B1A0-E6DB190E7F84}" presName="node" presStyleLbl="node1" presStyleIdx="4" presStyleCnt="7" custScaleX="165528" custRadScaleRad="97501" custRadScaleInc="-9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0171-26D5-4FBB-92C9-D990D9110199}" type="pres">
      <dgm:prSet presAssocID="{682A5C21-42FE-48FA-B41E-048690305969}" presName="Name9" presStyleLbl="parChTrans1D2" presStyleIdx="5" presStyleCnt="7"/>
      <dgm:spPr/>
      <dgm:t>
        <a:bodyPr/>
        <a:lstStyle/>
        <a:p>
          <a:endParaRPr lang="en-US"/>
        </a:p>
      </dgm:t>
    </dgm:pt>
    <dgm:pt modelId="{0EDC5D88-C87B-466B-B484-297B9E3B2B7E}" type="pres">
      <dgm:prSet presAssocID="{682A5C21-42FE-48FA-B41E-04869030596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A2579CD-7726-4786-ACC1-D9827E5FF3B7}" type="pres">
      <dgm:prSet presAssocID="{A6FE09BD-C477-4386-A5CD-33A709DA7FF5}" presName="node" presStyleLbl="node1" presStyleIdx="5" presStyleCnt="7" custScaleX="195433" custRadScaleRad="160014" custRadScaleInc="-46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1B84E-D41C-41DD-A07E-D9452892C2AD}" type="pres">
      <dgm:prSet presAssocID="{C067B1C3-532A-4611-9E1D-AE2A9621B11F}" presName="Name9" presStyleLbl="parChTrans1D2" presStyleIdx="6" presStyleCnt="7"/>
      <dgm:spPr/>
      <dgm:t>
        <a:bodyPr/>
        <a:lstStyle/>
        <a:p>
          <a:endParaRPr lang="en-US"/>
        </a:p>
      </dgm:t>
    </dgm:pt>
    <dgm:pt modelId="{6DF1E8E7-3E39-43A2-9E4F-7752A473390D}" type="pres">
      <dgm:prSet presAssocID="{C067B1C3-532A-4611-9E1D-AE2A9621B11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0D47BBC-24D4-45F2-A004-A82F7E1C4759}" type="pres">
      <dgm:prSet presAssocID="{E8260D82-80A9-4746-9EA0-68FC159BBF95}" presName="node" presStyleLbl="node1" presStyleIdx="6" presStyleCnt="7" custScaleX="215894" custScaleY="88200" custRadScaleRad="148129" custRadScaleInc="-102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A49D2-DB1B-445F-A064-47A091948CBE}" type="presOf" srcId="{D058A072-9D22-4F82-AEBB-75E76D06EA7D}" destId="{ED361B27-250D-420B-93FF-F591F99D3A0A}" srcOrd="1" destOrd="0" presId="urn:microsoft.com/office/officeart/2005/8/layout/radial1"/>
    <dgm:cxn modelId="{9969124E-D869-4740-B2AE-75931A911158}" type="presOf" srcId="{E3235282-2D9E-4AC7-B1A0-E6DB190E7F84}" destId="{7DC273EC-D301-4600-9000-A0CB7A28B6FB}" srcOrd="0" destOrd="0" presId="urn:microsoft.com/office/officeart/2005/8/layout/radial1"/>
    <dgm:cxn modelId="{F2DFCDB9-E991-4E78-AB15-F5AF234B129D}" type="presOf" srcId="{581C7A89-6531-4802-94FE-CED8CD86B418}" destId="{F5986925-420C-4FD9-8CE2-8D5C5B7CB66F}" srcOrd="1" destOrd="0" presId="urn:microsoft.com/office/officeart/2005/8/layout/radial1"/>
    <dgm:cxn modelId="{5F2C307E-01AB-44CF-BBC1-F87E83C11823}" srcId="{F7972307-4F39-416B-863D-07DF3D74091D}" destId="{56AEE4CC-A9D3-4FA8-BDF2-5BF3AEE6247A}" srcOrd="0" destOrd="0" parTransId="{A9BFC3B2-B284-41E9-A628-20955A782DDE}" sibTransId="{F5BB1AAC-6EC9-42E2-9220-38FE8C574B0C}"/>
    <dgm:cxn modelId="{085EDAF6-CB58-45F5-8CCF-E6E0D6A1096E}" type="presOf" srcId="{6FCB6337-5275-467D-98F0-428B502CCC32}" destId="{9B24279E-AA26-4F77-8BFC-4D5C37705EC3}" srcOrd="0" destOrd="0" presId="urn:microsoft.com/office/officeart/2005/8/layout/radial1"/>
    <dgm:cxn modelId="{338AA888-582F-4870-ABBE-8FBD13A17ED8}" type="presOf" srcId="{581C7A89-6531-4802-94FE-CED8CD86B418}" destId="{1C4DA4FC-6FD5-4F5D-9F96-293CB6F08D7B}" srcOrd="0" destOrd="0" presId="urn:microsoft.com/office/officeart/2005/8/layout/radial1"/>
    <dgm:cxn modelId="{868EAE72-5455-4A76-B377-57DEA64F2E56}" srcId="{56AEE4CC-A9D3-4FA8-BDF2-5BF3AEE6247A}" destId="{E6A8B656-AF8B-48F4-8E10-36D50E029491}" srcOrd="1" destOrd="0" parTransId="{D058A072-9D22-4F82-AEBB-75E76D06EA7D}" sibTransId="{F53480B8-C899-4746-B2F7-1E5B2C25D7C8}"/>
    <dgm:cxn modelId="{0347A6A2-10A6-44DE-80C6-E592C851C809}" type="presOf" srcId="{9D7E2A73-5D30-49BF-B292-29F9969888D3}" destId="{66B227BA-8D13-4441-A286-4CC1DF9031B2}" srcOrd="0" destOrd="0" presId="urn:microsoft.com/office/officeart/2005/8/layout/radial1"/>
    <dgm:cxn modelId="{0A04ACAA-0DDC-46D0-91A5-FDFD5856C1D0}" srcId="{56AEE4CC-A9D3-4FA8-BDF2-5BF3AEE6247A}" destId="{E8260D82-80A9-4746-9EA0-68FC159BBF95}" srcOrd="6" destOrd="0" parTransId="{C067B1C3-532A-4611-9E1D-AE2A9621B11F}" sibTransId="{C31970F8-E4D2-48B0-8655-E8A2E401397B}"/>
    <dgm:cxn modelId="{BDB0AEEA-C0A9-4725-9144-15920AC2C06D}" srcId="{56AEE4CC-A9D3-4FA8-BDF2-5BF3AEE6247A}" destId="{45D27C54-D8CA-4203-B709-806E042A41E7}" srcOrd="3" destOrd="0" parTransId="{733C7E06-1E08-4292-A79F-8D6CF389B22A}" sibTransId="{3D215DAA-9CE6-4BF8-B027-9515F049768C}"/>
    <dgm:cxn modelId="{F36581DE-F9A5-4890-9FC2-7236E119B306}" type="presOf" srcId="{9D04EE94-C6A4-48C0-98E1-9A08E2115174}" destId="{ACE6AC9D-A277-41A6-89C0-7688C94F80C3}" srcOrd="0" destOrd="0" presId="urn:microsoft.com/office/officeart/2005/8/layout/radial1"/>
    <dgm:cxn modelId="{CADEA733-1C61-4C57-A219-8F0E462D4A0A}" srcId="{56AEE4CC-A9D3-4FA8-BDF2-5BF3AEE6247A}" destId="{E3235282-2D9E-4AC7-B1A0-E6DB190E7F84}" srcOrd="4" destOrd="0" parTransId="{581C7A89-6531-4802-94FE-CED8CD86B418}" sibTransId="{DE81701E-B187-4A12-8AD6-6DABA2E062E2}"/>
    <dgm:cxn modelId="{41F1F7F9-3AA5-41F1-B233-4748DA5468DD}" type="presOf" srcId="{6FCB6337-5275-467D-98F0-428B502CCC32}" destId="{CF8DF192-B342-492E-8DD4-71DC687E4E91}" srcOrd="1" destOrd="0" presId="urn:microsoft.com/office/officeart/2005/8/layout/radial1"/>
    <dgm:cxn modelId="{F7BCFF35-223E-4567-8439-37A4CB334D15}" srcId="{56AEE4CC-A9D3-4FA8-BDF2-5BF3AEE6247A}" destId="{F36458D9-C093-4F36-84D7-931A34774F69}" srcOrd="2" destOrd="0" parTransId="{9D04EE94-C6A4-48C0-98E1-9A08E2115174}" sibTransId="{DAAF58C4-AD06-47D7-9BA9-1E7C5070C355}"/>
    <dgm:cxn modelId="{3FDDED57-6200-4F82-853B-8949B0DE265E}" type="presOf" srcId="{56AEE4CC-A9D3-4FA8-BDF2-5BF3AEE6247A}" destId="{5EFB5F13-5AA5-40A7-A93B-6CD02DC42A5F}" srcOrd="0" destOrd="0" presId="urn:microsoft.com/office/officeart/2005/8/layout/radial1"/>
    <dgm:cxn modelId="{6D8B274A-6ABA-45C9-9742-5C061784F6E2}" type="presOf" srcId="{733C7E06-1E08-4292-A79F-8D6CF389B22A}" destId="{947000A9-B921-453E-BBD1-FCE5F20B03C5}" srcOrd="0" destOrd="0" presId="urn:microsoft.com/office/officeart/2005/8/layout/radial1"/>
    <dgm:cxn modelId="{F8ECD2C0-EDC3-4DEC-AFA8-FEE72E2BA02A}" type="presOf" srcId="{9D04EE94-C6A4-48C0-98E1-9A08E2115174}" destId="{9E29AE63-E0F6-412C-93E2-50D2348BD09E}" srcOrd="1" destOrd="0" presId="urn:microsoft.com/office/officeart/2005/8/layout/radial1"/>
    <dgm:cxn modelId="{CD45815A-F3D6-4321-9DA1-3FEBB7E3B27A}" type="presOf" srcId="{E6A8B656-AF8B-48F4-8E10-36D50E029491}" destId="{669AA0E2-883C-46EC-A6DC-01FBF6932A1B}" srcOrd="0" destOrd="0" presId="urn:microsoft.com/office/officeart/2005/8/layout/radial1"/>
    <dgm:cxn modelId="{4ECEB6F2-21F6-43D9-8B06-9D990C9EED6C}" type="presOf" srcId="{C067B1C3-532A-4611-9E1D-AE2A9621B11F}" destId="{0101B84E-D41C-41DD-A07E-D9452892C2AD}" srcOrd="0" destOrd="0" presId="urn:microsoft.com/office/officeart/2005/8/layout/radial1"/>
    <dgm:cxn modelId="{A76ED1B1-A3F4-4549-8871-8F3D60EDF4A9}" type="presOf" srcId="{F36458D9-C093-4F36-84D7-931A34774F69}" destId="{AA7CE447-E80A-4EA3-ABE5-089C4848FDE2}" srcOrd="0" destOrd="0" presId="urn:microsoft.com/office/officeart/2005/8/layout/radial1"/>
    <dgm:cxn modelId="{3AC6DBDC-E83B-4C63-9B88-E43B409A671D}" type="presOf" srcId="{733C7E06-1E08-4292-A79F-8D6CF389B22A}" destId="{4E913226-85BC-414F-BBEC-FE6483176C42}" srcOrd="1" destOrd="0" presId="urn:microsoft.com/office/officeart/2005/8/layout/radial1"/>
    <dgm:cxn modelId="{EC11E697-388A-4F6F-8ADE-1472D83F9E1A}" type="presOf" srcId="{45D27C54-D8CA-4203-B709-806E042A41E7}" destId="{F9C758C6-BD2C-4EF9-ACA0-0FD00796E07D}" srcOrd="0" destOrd="0" presId="urn:microsoft.com/office/officeart/2005/8/layout/radial1"/>
    <dgm:cxn modelId="{DB6AD1C7-84EB-41A1-9B69-6DE3330C8A44}" type="presOf" srcId="{682A5C21-42FE-48FA-B41E-048690305969}" destId="{0EDC5D88-C87B-466B-B484-297B9E3B2B7E}" srcOrd="1" destOrd="0" presId="urn:microsoft.com/office/officeart/2005/8/layout/radial1"/>
    <dgm:cxn modelId="{91C712CF-E3CF-417B-8E8B-7127B40F72E6}" srcId="{56AEE4CC-A9D3-4FA8-BDF2-5BF3AEE6247A}" destId="{A6FE09BD-C477-4386-A5CD-33A709DA7FF5}" srcOrd="5" destOrd="0" parTransId="{682A5C21-42FE-48FA-B41E-048690305969}" sibTransId="{35251A87-60F4-4C8F-8213-FBAEBF68C927}"/>
    <dgm:cxn modelId="{5D3B860F-D7BD-4018-AE58-C48996FD59EF}" type="presOf" srcId="{E8260D82-80A9-4746-9EA0-68FC159BBF95}" destId="{60D47BBC-24D4-45F2-A004-A82F7E1C4759}" srcOrd="0" destOrd="0" presId="urn:microsoft.com/office/officeart/2005/8/layout/radial1"/>
    <dgm:cxn modelId="{E283C40D-1C47-4206-9DC6-3971B13C1E00}" type="presOf" srcId="{D058A072-9D22-4F82-AEBB-75E76D06EA7D}" destId="{5375B8FF-6FC3-4137-B5FE-956623D22660}" srcOrd="0" destOrd="0" presId="urn:microsoft.com/office/officeart/2005/8/layout/radial1"/>
    <dgm:cxn modelId="{21C61EE0-3A6A-4D99-9692-DF897955D303}" type="presOf" srcId="{C067B1C3-532A-4611-9E1D-AE2A9621B11F}" destId="{6DF1E8E7-3E39-43A2-9E4F-7752A473390D}" srcOrd="1" destOrd="0" presId="urn:microsoft.com/office/officeart/2005/8/layout/radial1"/>
    <dgm:cxn modelId="{9DB7D5AB-F5F9-4A73-AB09-16F6AB613CFE}" type="presOf" srcId="{682A5C21-42FE-48FA-B41E-048690305969}" destId="{0C2C0171-26D5-4FBB-92C9-D990D9110199}" srcOrd="0" destOrd="0" presId="urn:microsoft.com/office/officeart/2005/8/layout/radial1"/>
    <dgm:cxn modelId="{ABED9795-1541-4FE2-AB99-78DB575B751A}" type="presOf" srcId="{F7972307-4F39-416B-863D-07DF3D74091D}" destId="{B160BB37-C24E-4CC6-9549-C0E5929914ED}" srcOrd="0" destOrd="0" presId="urn:microsoft.com/office/officeart/2005/8/layout/radial1"/>
    <dgm:cxn modelId="{482C67B1-D8E9-49F1-BDB4-24979BFBF062}" type="presOf" srcId="{A6FE09BD-C477-4386-A5CD-33A709DA7FF5}" destId="{7A2579CD-7726-4786-ACC1-D9827E5FF3B7}" srcOrd="0" destOrd="0" presId="urn:microsoft.com/office/officeart/2005/8/layout/radial1"/>
    <dgm:cxn modelId="{130DBE43-C549-4704-BAEC-45918F90AD09}" srcId="{56AEE4CC-A9D3-4FA8-BDF2-5BF3AEE6247A}" destId="{9D7E2A73-5D30-49BF-B292-29F9969888D3}" srcOrd="0" destOrd="0" parTransId="{6FCB6337-5275-467D-98F0-428B502CCC32}" sibTransId="{5F26DF0C-F3ED-4C63-9000-986F9A6DDE19}"/>
    <dgm:cxn modelId="{23F2D1DB-1C52-4970-A88B-19B5B7E9CA64}" type="presParOf" srcId="{B160BB37-C24E-4CC6-9549-C0E5929914ED}" destId="{5EFB5F13-5AA5-40A7-A93B-6CD02DC42A5F}" srcOrd="0" destOrd="0" presId="urn:microsoft.com/office/officeart/2005/8/layout/radial1"/>
    <dgm:cxn modelId="{488D9082-CC5A-4FB2-A686-EC11AE875A95}" type="presParOf" srcId="{B160BB37-C24E-4CC6-9549-C0E5929914ED}" destId="{9B24279E-AA26-4F77-8BFC-4D5C37705EC3}" srcOrd="1" destOrd="0" presId="urn:microsoft.com/office/officeart/2005/8/layout/radial1"/>
    <dgm:cxn modelId="{0AB01D94-4A5D-4B48-B488-DD168DCD92DC}" type="presParOf" srcId="{9B24279E-AA26-4F77-8BFC-4D5C37705EC3}" destId="{CF8DF192-B342-492E-8DD4-71DC687E4E91}" srcOrd="0" destOrd="0" presId="urn:microsoft.com/office/officeart/2005/8/layout/radial1"/>
    <dgm:cxn modelId="{F41D71E9-8524-4F75-B4B8-17D9B5B57D83}" type="presParOf" srcId="{B160BB37-C24E-4CC6-9549-C0E5929914ED}" destId="{66B227BA-8D13-4441-A286-4CC1DF9031B2}" srcOrd="2" destOrd="0" presId="urn:microsoft.com/office/officeart/2005/8/layout/radial1"/>
    <dgm:cxn modelId="{5ADF5535-EA14-4082-96AA-18502229A27C}" type="presParOf" srcId="{B160BB37-C24E-4CC6-9549-C0E5929914ED}" destId="{5375B8FF-6FC3-4137-B5FE-956623D22660}" srcOrd="3" destOrd="0" presId="urn:microsoft.com/office/officeart/2005/8/layout/radial1"/>
    <dgm:cxn modelId="{A34FCD9C-25C7-480B-8106-AF67AAAA5A7D}" type="presParOf" srcId="{5375B8FF-6FC3-4137-B5FE-956623D22660}" destId="{ED361B27-250D-420B-93FF-F591F99D3A0A}" srcOrd="0" destOrd="0" presId="urn:microsoft.com/office/officeart/2005/8/layout/radial1"/>
    <dgm:cxn modelId="{08BC9131-1AA3-4938-B169-B66DF46B65BD}" type="presParOf" srcId="{B160BB37-C24E-4CC6-9549-C0E5929914ED}" destId="{669AA0E2-883C-46EC-A6DC-01FBF6932A1B}" srcOrd="4" destOrd="0" presId="urn:microsoft.com/office/officeart/2005/8/layout/radial1"/>
    <dgm:cxn modelId="{192D20CC-F49B-4F25-962A-E12C254BE0A4}" type="presParOf" srcId="{B160BB37-C24E-4CC6-9549-C0E5929914ED}" destId="{ACE6AC9D-A277-41A6-89C0-7688C94F80C3}" srcOrd="5" destOrd="0" presId="urn:microsoft.com/office/officeart/2005/8/layout/radial1"/>
    <dgm:cxn modelId="{7CBABEEA-5A37-4753-8298-3BCEB466A053}" type="presParOf" srcId="{ACE6AC9D-A277-41A6-89C0-7688C94F80C3}" destId="{9E29AE63-E0F6-412C-93E2-50D2348BD09E}" srcOrd="0" destOrd="0" presId="urn:microsoft.com/office/officeart/2005/8/layout/radial1"/>
    <dgm:cxn modelId="{768EE807-10D4-4936-8C64-4B44ABAFCAA3}" type="presParOf" srcId="{B160BB37-C24E-4CC6-9549-C0E5929914ED}" destId="{AA7CE447-E80A-4EA3-ABE5-089C4848FDE2}" srcOrd="6" destOrd="0" presId="urn:microsoft.com/office/officeart/2005/8/layout/radial1"/>
    <dgm:cxn modelId="{F04ACD63-2563-4A79-8029-F156974A7FB3}" type="presParOf" srcId="{B160BB37-C24E-4CC6-9549-C0E5929914ED}" destId="{947000A9-B921-453E-BBD1-FCE5F20B03C5}" srcOrd="7" destOrd="0" presId="urn:microsoft.com/office/officeart/2005/8/layout/radial1"/>
    <dgm:cxn modelId="{A6347712-2E7F-4195-A5A9-8C6F3F8DC453}" type="presParOf" srcId="{947000A9-B921-453E-BBD1-FCE5F20B03C5}" destId="{4E913226-85BC-414F-BBEC-FE6483176C42}" srcOrd="0" destOrd="0" presId="urn:microsoft.com/office/officeart/2005/8/layout/radial1"/>
    <dgm:cxn modelId="{F3BF9AC6-FD99-455A-9F40-AA96313493A5}" type="presParOf" srcId="{B160BB37-C24E-4CC6-9549-C0E5929914ED}" destId="{F9C758C6-BD2C-4EF9-ACA0-0FD00796E07D}" srcOrd="8" destOrd="0" presId="urn:microsoft.com/office/officeart/2005/8/layout/radial1"/>
    <dgm:cxn modelId="{297EB984-1B99-4B84-995F-B224EB993654}" type="presParOf" srcId="{B160BB37-C24E-4CC6-9549-C0E5929914ED}" destId="{1C4DA4FC-6FD5-4F5D-9F96-293CB6F08D7B}" srcOrd="9" destOrd="0" presId="urn:microsoft.com/office/officeart/2005/8/layout/radial1"/>
    <dgm:cxn modelId="{A381DE90-9C98-46E1-A387-2B43151F8BE6}" type="presParOf" srcId="{1C4DA4FC-6FD5-4F5D-9F96-293CB6F08D7B}" destId="{F5986925-420C-4FD9-8CE2-8D5C5B7CB66F}" srcOrd="0" destOrd="0" presId="urn:microsoft.com/office/officeart/2005/8/layout/radial1"/>
    <dgm:cxn modelId="{12159E6E-D87D-43EB-828A-AC2AC9B672BE}" type="presParOf" srcId="{B160BB37-C24E-4CC6-9549-C0E5929914ED}" destId="{7DC273EC-D301-4600-9000-A0CB7A28B6FB}" srcOrd="10" destOrd="0" presId="urn:microsoft.com/office/officeart/2005/8/layout/radial1"/>
    <dgm:cxn modelId="{C4639756-2F4F-4A76-B28F-227EB662936C}" type="presParOf" srcId="{B160BB37-C24E-4CC6-9549-C0E5929914ED}" destId="{0C2C0171-26D5-4FBB-92C9-D990D9110199}" srcOrd="11" destOrd="0" presId="urn:microsoft.com/office/officeart/2005/8/layout/radial1"/>
    <dgm:cxn modelId="{5E626CC5-63FA-4CD3-A555-82B36F7976A5}" type="presParOf" srcId="{0C2C0171-26D5-4FBB-92C9-D990D9110199}" destId="{0EDC5D88-C87B-466B-B484-297B9E3B2B7E}" srcOrd="0" destOrd="0" presId="urn:microsoft.com/office/officeart/2005/8/layout/radial1"/>
    <dgm:cxn modelId="{1A42A812-544E-45C9-B578-D5EB78A74CA5}" type="presParOf" srcId="{B160BB37-C24E-4CC6-9549-C0E5929914ED}" destId="{7A2579CD-7726-4786-ACC1-D9827E5FF3B7}" srcOrd="12" destOrd="0" presId="urn:microsoft.com/office/officeart/2005/8/layout/radial1"/>
    <dgm:cxn modelId="{76FD91F9-6170-43B9-A4C1-47616E96A84E}" type="presParOf" srcId="{B160BB37-C24E-4CC6-9549-C0E5929914ED}" destId="{0101B84E-D41C-41DD-A07E-D9452892C2AD}" srcOrd="13" destOrd="0" presId="urn:microsoft.com/office/officeart/2005/8/layout/radial1"/>
    <dgm:cxn modelId="{D9C33569-228A-4266-BCF0-20FFE7F665A3}" type="presParOf" srcId="{0101B84E-D41C-41DD-A07E-D9452892C2AD}" destId="{6DF1E8E7-3E39-43A2-9E4F-7752A473390D}" srcOrd="0" destOrd="0" presId="urn:microsoft.com/office/officeart/2005/8/layout/radial1"/>
    <dgm:cxn modelId="{C082A106-6388-4469-8BD7-FB21C1992394}" type="presParOf" srcId="{B160BB37-C24E-4CC6-9549-C0E5929914ED}" destId="{60D47BBC-24D4-45F2-A004-A82F7E1C4759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প্রাণী জগতকে কিংডম বলা হয়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8915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আধুনিক শ্রেণীবিন্যাসে প্রোটোজোয়া  প্রাণীদের আলাদা উপজগত এ ভাগ করা হয়।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অন্যান্য প্রাণীদেরকে অ্যানিম্যালিয়া  জগতের অন্তর্ভূক্ত করা হয়।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অ্যানিম্যালিয়া জগতের প্রাণীদেরকে ৯টি পর্বে ভাগ করা হয়েছে।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৯টি পর্বের  প্রথম ৮টি পর্বের প্রাণীদেরকে অমেরুদন্ডী প্রাণী বলা হয়।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8839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 পর্বের প্রাণীদেরকে মেরুদন্ডী প্রাণী বলা হয়।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blipFill>
            <a:blip r:embed="rId6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অ্যানিম্যালিয়া জগতের অমেরুদন্ডী প্রাণীর শ্রেণি বিভাগ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5200" y="1905000"/>
            <a:ext cx="20574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উপপর্ব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229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1524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553200" y="4648200"/>
            <a:ext cx="762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962400" y="2743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4038600"/>
            <a:ext cx="2133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ইউরোকর্ডাটা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962400"/>
            <a:ext cx="2209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সেফালোকর্ডাটা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962400"/>
            <a:ext cx="1752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ভার্টিব্রাটা</a:t>
            </a:r>
            <a:endParaRPr lang="en-US" sz="3600" dirty="0"/>
          </a:p>
        </p:txBody>
      </p:sp>
      <p:sp>
        <p:nvSpPr>
          <p:cNvPr id="20" name="Right Arrow 19"/>
          <p:cNvSpPr/>
          <p:nvPr/>
        </p:nvSpPr>
        <p:spPr>
          <a:xfrm>
            <a:off x="5562600" y="4267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667000" y="4343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76200"/>
            <a:ext cx="4800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6553200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MJ" pitchFamily="2" charset="0"/>
                <a:cs typeface="NikoshBAN" pitchFamily="2" charset="0"/>
              </a:rPr>
              <a:t>মানুষ কোন পর্বের প্রাণী?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8229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মেরুদন্ডী  ও অমেরুদন্ডী প্রাণী কাকে বলে?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89154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অ্যানিম্যালিয়া জগতের প্রাণীদেরকে কয়টি পর্বে ভাগ করা হয়েছে?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ইউরোকর্ডাটা   উপপর্ব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143000"/>
            <a:ext cx="3505200" cy="9848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286000"/>
            <a:ext cx="63246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প্রা্থমিক অবস্থায় ফুলকা রন্ধ্র,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পৃষ্টীয় ফাঁফা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স্নায়ুরজ্জু থাকে।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267200"/>
            <a:ext cx="6324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শুধুমাত্র লার্ভা দশায় এদের লেজে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নটোকর্ড থাকে।।</a:t>
            </a:r>
            <a:endParaRPr lang="en-US" sz="3600" dirty="0"/>
          </a:p>
        </p:txBody>
      </p:sp>
      <p:pic>
        <p:nvPicPr>
          <p:cNvPr id="18434" name="Picture 2" descr="C:\Users\Azad\Desktop\subject image\urocordata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748006" cy="472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867401"/>
            <a:ext cx="259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Ascidia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সেফালোকর্ডাটা   উপপর্ব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019800"/>
            <a:ext cx="3429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</a:rPr>
              <a:t>Branchiostoma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143000"/>
            <a:ext cx="3048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381000" y="2362200"/>
            <a:ext cx="3810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81534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সারাজীবনই এদের দেহ নটোকর্ডের  উপস্থিতি  লক্ষ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04800" y="3733800"/>
            <a:ext cx="3810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581400"/>
            <a:ext cx="35052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মাছের মতো।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ভার্টিব্রাটা  উপপর্ব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উপ- পর্বের প্রাণীরাই মেরুদন্ডী প্রাণী হিসেবে  পরিচিত।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 ও বৈশিষ্ট্যের ভিত্তিতে মেরুদন্ডী প্রাণীদের ৭টি শ্রেণীতে ভাগ করা  হয়েছে।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1481138"/>
          <a:ext cx="8458200" cy="446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4582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কর্ডাটার শ্রেণী বিন্যাস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3810000" cy="4648200"/>
          </a:xfrm>
          <a:prstGeom prst="flowChartAlternateProcess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শ্রেণি-  সাইক্লোস্টোমাটা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3048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3429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</a:rPr>
              <a:t>Petromyzon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209800"/>
            <a:ext cx="4267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লম্বাটে দেহ।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3200400"/>
            <a:ext cx="48006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মুখছিদ্র গোলাকার এবং চোয়ালবিহিন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114800"/>
            <a:ext cx="5257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2000"/>
                  <a:satMod val="180000"/>
                </a:schemeClr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 আঁইশ বা যুগ্ম পাখনা অনুপস্থিত।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077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286000"/>
            <a:ext cx="5791200" cy="32008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জসিম উদ্দিন</a:t>
            </a:r>
            <a:endParaRPr lang="en-US" sz="5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রাউজান, চট্টগ্রাম।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ju66bd@yahoo.com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200400" cy="3505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1819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50114"/>
            <a:ext cx="1219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হাঙ্গর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শ্রেণি – কনড্রিকথিস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1676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182469"/>
            <a:ext cx="6781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পর্বের সকল  প্রাণী সমুদ্রে বাস করে।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2057400"/>
            <a:ext cx="320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কংকাল তরুনাস্থিময়।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1940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প্ল্যাকয়েড আঁইশ দ্বারা আবৃত, মাথার দুই পাশে ৫-৭ জোড়া ফুলকা    ছিদ্র থাকে।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2301" y="4419600"/>
            <a:ext cx="6201697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শ্রেণি-  অসটিকথিস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2192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2057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ইলিশ মাছ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371600"/>
            <a:ext cx="3886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অধিকাংশই স্বাদু পানির মাছ।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09800"/>
            <a:ext cx="838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সাইক্লোয়েড, গ্যানয়েড বা টিনয়েড ধরনের আঁইশ  দ্বারা আবৃত।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048000"/>
            <a:ext cx="8915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থাকে। ফুলকাগুলো কানকো দিয়ে ঢাকা থাকে। ফুলকার সাহায্যে শ্বাস কার্য চালায়।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0"/>
            <a:ext cx="39624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শ্রেণি – উভচর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88559"/>
            <a:ext cx="13716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295400"/>
            <a:ext cx="4343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দেহত্বক আঁইশবিহীন।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2438400"/>
            <a:ext cx="4953000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ত্বক নরম, পাতলা, ভেজা ও গ্রন্থিযুক্ত।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505200"/>
            <a:ext cx="3200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শীতল রক্তের প্রাণী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572000"/>
            <a:ext cx="5105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পানিতে ডিম পাড়ে। জীবনচক্রে সাধারণত ব্যাঙ্গাচি দশা দেখা যায়।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38200"/>
            <a:ext cx="4498318" cy="5334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শ্রেণি – সরীসৃপ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172200"/>
            <a:ext cx="12954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কুমির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447800"/>
            <a:ext cx="3200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বুকে ভর করে চলে।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90800"/>
            <a:ext cx="3810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ত্বক শুষ্ক ও আঁইশযুক্ত।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657600"/>
            <a:ext cx="4572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চারপায়েই পাঁচটি করে নখরযুক্ত আঙ্গুল আছে।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1981200"/>
            <a:ext cx="3581400" cy="4038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শ্রেণি –পক্ষীকুল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524000"/>
            <a:ext cx="3581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 পালকে আবৃত।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581400"/>
            <a:ext cx="4648200" cy="984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ষ্ণ রক্তের প্রাণী।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590800"/>
            <a:ext cx="533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ডানা, দুটি পা ও একটি চঞ্চু আছে।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953000"/>
            <a:ext cx="5257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সাথে বায়ুথলি থাকায় সহজে উড়তে পারে।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273225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/>
              <a:t>দ</a:t>
            </a:r>
            <a:r>
              <a:rPr lang="en-US" sz="3200" b="1" dirty="0" smtClean="0"/>
              <a:t>ো</a:t>
            </a:r>
            <a:r>
              <a:rPr lang="as-IN" sz="3200" b="1" dirty="0" smtClean="0"/>
              <a:t>য়েল</a:t>
            </a:r>
            <a:r>
              <a:rPr lang="en-US" sz="3200" b="1" dirty="0" smtClean="0"/>
              <a:t> </a:t>
            </a:r>
            <a:r>
              <a:rPr lang="bn-BD" sz="3200" b="1" dirty="0" smtClean="0"/>
              <a:t>পাখিী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28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7338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শ্রেণি – ম্যামেলিয়া / স্তন্যপায়ী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211669"/>
            <a:ext cx="1066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143000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দেহ  লোমে আবৃত।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276600"/>
            <a:ext cx="464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রক্তের প্রাণী।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1981200"/>
            <a:ext cx="48006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ব্যতিক্রমি স্তন্যপায়ী প্রাণী ছাড়া সবাই সন্তান  প্রসব করে।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211669"/>
            <a:ext cx="5105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হৃদপিন্ড চার প্রকোষ্ঠ বিশিষ্ট।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5334000"/>
            <a:ext cx="5105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চোয়ালে বিভিন্ন  ধরনের দাঁত আছে।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4419600"/>
            <a:ext cx="5181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শিশু্রা  মাতৃ দুগ্ধ পান  করে বড় হয়।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76200"/>
            <a:ext cx="4800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7924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 পরিচিত ২ টি করে মেরুদন্ডী  ও অমেরুদন্ডী প্রাণীর সাধারণ  বৈশিষ্ট খাতায় লিখ?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873115"/>
            <a:ext cx="5181600" cy="9848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 কোন পর্বের প্রাণী?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6096000" cy="9848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ব্যাঙ কোন পর্বের প্রাণী?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839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ব্যাঙকে  উভচর প্রাণী বলা হয় কেন?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altLang="ko-KR" sz="4000" dirty="0" smtClean="0">
                <a:latin typeface="NikoshBAN" pitchFamily="2" charset="0"/>
                <a:cs typeface="NikoshBAN" pitchFamily="2" charset="0"/>
              </a:rPr>
              <a:t>মেরুদন্ডী প্রাণির  পর্ব কয়টি ও কি কি ? </a:t>
            </a:r>
            <a:endParaRPr lang="ko-KR" alt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4191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0"/>
            <a:ext cx="3429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“মূল্যায়ন”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la-cat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zad\Desktop\subject image\Shar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1981200" cy="2133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2362200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4343400"/>
            <a:ext cx="2057400" cy="1981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24000"/>
            <a:ext cx="2362200" cy="2209800"/>
          </a:xfrm>
          <a:prstGeom prst="rect">
            <a:avLst/>
          </a:prstGeom>
        </p:spPr>
      </p:pic>
      <p:pic>
        <p:nvPicPr>
          <p:cNvPr id="18434" name="Picture 2" descr="C:\Users\Azad\Desktop\subject image\costa_rica_siquirres_09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314575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419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1295400"/>
            <a:ext cx="99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2133600"/>
            <a:ext cx="3886200" cy="4062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পাঁচজনের একটি করে দল গঠন কর।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   প্রাণী গুলো কোন পর্বভূক্ত প্রাণী তা উল্লেখ কর এবং ২ টি  করে বৈশিষ্ট্য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0"/>
            <a:ext cx="6172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447800"/>
            <a:ext cx="4800600" cy="3477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মানুষ,কাক,ইলিশ মাছ ও ব্যাঙ কোন পর্বভূক্ত প্রাণী? পর্বের প্রাণীগুলোর সাধারণ বৈশিষ্ট্য খাতায় লিখে নিয়ে আসবে।</a:t>
            </a:r>
            <a:endParaRPr lang="en-US" sz="4400" dirty="0"/>
          </a:p>
        </p:txBody>
      </p:sp>
      <p:pic>
        <p:nvPicPr>
          <p:cNvPr id="7" name="Picture 2" descr="C:\Users\Azad\Desktop\subject image\hom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886200" cy="460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14889"/>
            <a:ext cx="8686800" cy="57431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শ্রেণি:অষ্টম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বিষয়:বিজ্ঞান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অধ্যায়: প্রথম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মোট শিক্ষার্থীঃ ৭০ জন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সময় :৫০ মিনিট   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0"/>
            <a:ext cx="80772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361"/>
          <a:stretch/>
        </p:blipFill>
        <p:spPr>
          <a:xfrm>
            <a:off x="116804" y="1"/>
            <a:ext cx="8884321" cy="6735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95400" y="1905000"/>
            <a:ext cx="723900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8839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বলতো, এইগুলো কোন ধরনের প্রাণীর ছবি?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867400"/>
            <a:ext cx="5410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মেরুদন্ডী প্রাণীর ছবি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নিচের ছবিগুলো লক্ষ্য কর?</a:t>
            </a:r>
            <a:endParaRPr lang="en-US" sz="6000" dirty="0"/>
          </a:p>
        </p:txBody>
      </p:sp>
      <p:pic>
        <p:nvPicPr>
          <p:cNvPr id="1026" name="Picture 2" descr="C:\Users\Azad\Desktop\picture\New folder\human_vertebral_column_cg9p3851765c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810000" cy="43576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56388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মেরুদণ্ড</a:t>
            </a:r>
            <a:endParaRPr lang="en-US" sz="6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1430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43400" y="5638800"/>
            <a:ext cx="4432091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মাছের মেরুদণ্ড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এইগুলো কোন ধরনের প্রাণীর ছবি? 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6150114"/>
            <a:ext cx="358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মেরুদন্ডী প্রাণীর ছবি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144000" cy="3631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24400" y="16764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33600"/>
            <a:ext cx="89154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শ্রেণিবিন্যাস কী ? তা বলতে পারবে।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অ্যানিম্যালিয়া জগতের কর্ডাটা পর্বের বর্ণনা করতে পারবে।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মেরুদন্ডী প্রাণীর পর্বগুলোর নাম উদাহরণসহ উল্লেখ করতে পারবে।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প্রাণী জগতের পর্বগুলোর সাধারণ বৈশিষ্ট্য ব্যাখ্যা করতে পারবে।</a:t>
            </a:r>
          </a:p>
        </p:txBody>
      </p:sp>
      <p:sp>
        <p:nvSpPr>
          <p:cNvPr id="13" name="Oval 12"/>
          <p:cNvSpPr/>
          <p:nvPr/>
        </p:nvSpPr>
        <p:spPr>
          <a:xfrm>
            <a:off x="1905000" y="0"/>
            <a:ext cx="5638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53340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27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3208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বিশাল এই প্রা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জগৎ সম্পর্কে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জে,   স্বল্প  সময়ে,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সু-শৃঙ্খলভাবে  জানার জন্য এর বিন্যস্তকরণ প্র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জন, আর বিন্যস্ত করার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পদ্ধতিকে শ্রেণিবিন্যাস বলে। 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5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953000"/>
            <a:ext cx="9144000" cy="129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শ্রেণিবিন্যাস প্রাণ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জগৎকে জানার পথ সহজ করে দি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690</Words>
  <Application>Microsoft Office PowerPoint</Application>
  <PresentationFormat>On-screen Show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অ্যানিম্যালিয়া জগতের অমেরুদন্ডী প্রাণীর শ্রেণি বিভাগ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Azad</dc:creator>
  <cp:lastModifiedBy>Azad</cp:lastModifiedBy>
  <cp:revision>460</cp:revision>
  <dcterms:created xsi:type="dcterms:W3CDTF">2017-09-09T12:46:06Z</dcterms:created>
  <dcterms:modified xsi:type="dcterms:W3CDTF">2017-10-15T03:04:16Z</dcterms:modified>
</cp:coreProperties>
</file>